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81" r:id="rId2"/>
    <p:sldId id="256" r:id="rId3"/>
    <p:sldId id="257" r:id="rId4"/>
    <p:sldId id="258" r:id="rId5"/>
    <p:sldId id="260" r:id="rId6"/>
    <p:sldId id="264" r:id="rId7"/>
    <p:sldId id="261" r:id="rId8"/>
    <p:sldId id="262" r:id="rId9"/>
    <p:sldId id="269" r:id="rId10"/>
    <p:sldId id="265" r:id="rId11"/>
    <p:sldId id="266" r:id="rId12"/>
    <p:sldId id="267" r:id="rId13"/>
    <p:sldId id="268" r:id="rId14"/>
    <p:sldId id="270" r:id="rId15"/>
    <p:sldId id="273" r:id="rId16"/>
    <p:sldId id="271" r:id="rId17"/>
    <p:sldId id="272" r:id="rId18"/>
    <p:sldId id="278" r:id="rId19"/>
    <p:sldId id="277" r:id="rId20"/>
    <p:sldId id="276" r:id="rId21"/>
    <p:sldId id="280" r:id="rId22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0B9D"/>
    <a:srgbClr val="2509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900" y="-204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B5892-86CC-4BF9-A561-75FEB79306C2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97CE3-1231-4695-826B-04B0244E5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39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97CE3-1231-4695-826B-04B0244E5B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04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822960" y="2130428"/>
            <a:ext cx="932688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7955280" y="274641"/>
            <a:ext cx="246888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548640" y="274641"/>
            <a:ext cx="722376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866776" y="4406903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548640" y="1600203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577840" y="1600203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5574032" y="1535113"/>
            <a:ext cx="4850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5574032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48642" y="273050"/>
            <a:ext cx="36099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290060" y="273053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548642" y="1435103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548640" y="1600203"/>
            <a:ext cx="98755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548640" y="6356353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749040" y="6356353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7863840" y="6356353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th/illustrations/%E0%B8%81%E0%B8%A3%E0%B8%AD%E0%B8%9A%E0%B8%A3%E0%B8%B9%E0%B8%9B-%E0%B8%94%E0%B8%AD%E0%B8%81%E0%B9%84%E0%B8%A1%E0%B9%89-%E0%B8%88%E0%B8%B1%E0%B8%94%E0%B8%87%E0%B8%B2%E0%B8%99%E0%B9%81%E0%B8%95%E0%B9%88%E0%B8%87%E0%B8%87%E0%B8%B2%E0%B8%99-%E0%B8%A3%E0%B8%B1%E0%B8%81-2286586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hyperlink" Target="https://pxhere.com/vi/photo/621618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s://pxhere.com/vi/photo/969145" TargetMode="External"/><Relationship Id="rId7" Type="http://schemas.openxmlformats.org/officeDocument/2006/relationships/image" Target="../media/image1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uyetvuanh.wordpress.com/2012/09/07/tang-moi-nguoi-may-cai-hinh-lam-nen-cho-wordpress/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wmf"/><Relationship Id="rId4" Type="http://schemas.openxmlformats.org/officeDocument/2006/relationships/hyperlink" Target="https://creativecommons.org/licenses/by-nc-nd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i/h%C3%ACnh-n%E1%BB%81n-m%C3%A0u-t%C3%ADm-x%C3%A1m-trang-tr%C3%AD-n%E1%BB%81n-1266601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vi/photo/1221240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vi/photo/1221240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7C457E-A862-44E8-8B1A-9C34BF72ACB8}"/>
              </a:ext>
            </a:extLst>
          </p:cNvPr>
          <p:cNvSpPr/>
          <p:nvPr/>
        </p:nvSpPr>
        <p:spPr>
          <a:xfrm>
            <a:off x="56067" y="2967335"/>
            <a:ext cx="108606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73A79F-8F94-4893-AB87-A5CC4BF4A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1524000" y="-838200"/>
            <a:ext cx="137922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9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80160" y="-152400"/>
            <a:ext cx="9440266" cy="9445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Ánh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sáng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32534" y="4953000"/>
            <a:ext cx="9348826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srgbClr val="2509F5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srgbClr val="2509F5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509F5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2" descr="Untitled-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7280" y="762003"/>
            <a:ext cx="8778240" cy="39901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4800600"/>
            <a:ext cx="9348826" cy="8382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sz="2800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râm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050" name="Picture 2" descr="C:\Users\Miss Sen\Desktop\IMG_46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620720" y="-2895600"/>
            <a:ext cx="18288000" cy="11430000"/>
          </a:xfrm>
          <a:prstGeom prst="rect">
            <a:avLst/>
          </a:prstGeom>
          <a:noFill/>
        </p:spPr>
      </p:pic>
      <p:pic>
        <p:nvPicPr>
          <p:cNvPr id="2052" name="Picture 4" descr="C:\Users\Miss Sen\Desktop\IMG_46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" y="228600"/>
            <a:ext cx="10000372" cy="4343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441094" y="5791200"/>
            <a:ext cx="9348826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muốn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đủ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phải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? 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C0B9D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0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609600"/>
            <a:ext cx="4846320" cy="3352800"/>
          </a:xfrm>
          <a:prstGeom prst="rect">
            <a:avLst/>
          </a:prstGeom>
          <a:ln w="88900" cap="sq" cmpd="thickThin">
            <a:solidFill>
              <a:srgbClr val="1C0B9D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9" descr="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00192" y="609600"/>
            <a:ext cx="5006848" cy="3352800"/>
          </a:xfrm>
          <a:prstGeom prst="rect">
            <a:avLst/>
          </a:prstGeom>
          <a:ln w="88900" cap="sq" cmpd="thickThin">
            <a:solidFill>
              <a:srgbClr val="1C0B9D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166774" y="4572000"/>
            <a:ext cx="9348826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tại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phải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đảm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khoảng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trồng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C0B9D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80160" y="46038"/>
            <a:ext cx="9440266" cy="9445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Chất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dinh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dưỡng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924584"/>
            <a:ext cx="8686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800" b="1" dirty="0">
              <a:solidFill>
                <a:srgbClr val="1C0B9D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pic>
        <p:nvPicPr>
          <p:cNvPr id="3074" name="Picture 2" descr="C:\Users\Miss Sen\Desktop\hoatet6_3c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2" y="2514601"/>
            <a:ext cx="4848884" cy="3886202"/>
          </a:xfrm>
          <a:prstGeom prst="rect">
            <a:avLst/>
          </a:prstGeom>
          <a:ln w="38100" cap="sq">
            <a:solidFill>
              <a:srgbClr val="1C0B9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Miss Sen\Desktop\Sau benh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0720" y="2590800"/>
            <a:ext cx="4963885" cy="3810000"/>
          </a:xfrm>
          <a:prstGeom prst="rect">
            <a:avLst/>
          </a:prstGeom>
          <a:ln w="38100" cap="sq">
            <a:solidFill>
              <a:srgbClr val="1C0B9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914400" y="1752601"/>
            <a:ext cx="9784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80160" y="46038"/>
            <a:ext cx="9440266" cy="9445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5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Không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khí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2" descr="Untitled-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" y="900548"/>
            <a:ext cx="9601200" cy="44334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011680" y="5562600"/>
            <a:ext cx="7772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guồn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cung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cấp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khí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C0B9D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8640" y="5562600"/>
            <a:ext cx="1014984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phải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đảm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đủ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khí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C0B9D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1097280" y="1066800"/>
            <a:ext cx="9692640" cy="2971800"/>
          </a:xfrm>
          <a:prstGeom prst="cloudCallout">
            <a:avLst>
              <a:gd name="adj1" fmla="val -34476"/>
              <a:gd name="adj2" fmla="val 6858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914400"/>
            <a:ext cx="9257386" cy="9906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>
              <a:buNone/>
            </a:pPr>
            <a:r>
              <a:rPr lang="en-US" b="1" u="sng" dirty="0" err="1">
                <a:ln w="1905"/>
                <a:solidFill>
                  <a:srgbClr val="1C0B9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b="1" u="sng" dirty="0">
                <a:ln w="1905"/>
                <a:solidFill>
                  <a:srgbClr val="1C0B9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ln w="1905"/>
                <a:solidFill>
                  <a:srgbClr val="1C0B9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b="1" u="sng" dirty="0">
                <a:ln w="1905"/>
                <a:solidFill>
                  <a:srgbClr val="1C0B9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en-US" b="1" u="sng" dirty="0">
              <a:ln w="1905"/>
              <a:solidFill>
                <a:srgbClr val="1C0B9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u="sng" dirty="0">
              <a:ln w="1905"/>
              <a:solidFill>
                <a:srgbClr val="1C0B9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88720" y="1676400"/>
            <a:ext cx="9509760" cy="3962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Mỗi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rau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đều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cần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điều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kiện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ngoại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cảnh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thích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hợp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sinh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phát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triển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Nếu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điều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kiện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ngoại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cảnh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thích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0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40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40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40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1C0B9D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Miss Sen\Desktop\0afrayngotdo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" y="609600"/>
            <a:ext cx="5120640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Users\Miss Sen\Desktop\hoahong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9280" y="533400"/>
            <a:ext cx="4846320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828800" y="5105400"/>
            <a:ext cx="8068666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Chăm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sóc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đúng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kĩ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thuật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C0B9D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Miss Sen\Desktop\0afrayngotdo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" y="609600"/>
            <a:ext cx="10058400" cy="586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&lt;strong&gt;hình&lt;/strong&gt; ảnh : thiên nhiên, ánh sáng, thực vật, cánh đồng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679" y="1600200"/>
            <a:ext cx="6797441" cy="4525963"/>
          </a:xfrm>
        </p:spPr>
      </p:pic>
      <p:pic>
        <p:nvPicPr>
          <p:cNvPr id="2050" name="Picture 2" descr="C:\Users\admin\Downloads\Các loại lớp 4B\BÀI GIẢNG POI\Tuần 21\hoa\49047962_2197525330501847_3888606408467283968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8100"/>
            <a:ext cx="10972800" cy="6934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34753F8-C1A2-451E-AD0C-0046E0AB1A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209800"/>
            <a:ext cx="8887968" cy="1752600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buFontTx/>
              <a:buChar char="-"/>
            </a:pP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cuốc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Rectangle 6863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0160" y="685803"/>
            <a:ext cx="1280160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43200" y="329628"/>
            <a:ext cx="59436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C00000"/>
                </a:solidFill>
              </a:rPr>
              <a:t>   KIỂM TRA BÀI CŨ</a:t>
            </a:r>
          </a:p>
        </p:txBody>
      </p:sp>
      <p:pic>
        <p:nvPicPr>
          <p:cNvPr id="6" name="Picture 6" descr="hoa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5105400"/>
            <a:ext cx="7498079" cy="18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Downloads\Các loại lớp 4B\BÀI GIẢNG POI\Tuần 21\hoa\48909923_2309316652647739_370528470162420531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43000"/>
            <a:ext cx="109728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2"/>
          <p:cNvSpPr>
            <a:spLocks noChangeArrowheads="1" noChangeShapeType="1" noTextEdit="1"/>
          </p:cNvSpPr>
          <p:nvPr/>
        </p:nvSpPr>
        <p:spPr bwMode="auto">
          <a:xfrm>
            <a:off x="1188720" y="838201"/>
            <a:ext cx="9326880" cy="1636713"/>
          </a:xfrm>
          <a:prstGeom prst="rect">
            <a:avLst/>
          </a:prstGeom>
          <a:solidFill>
            <a:srgbClr val="7030A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Tạm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biệt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em.Hẹn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gặp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lần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sau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34819" name="WordArt 3"/>
          <p:cNvSpPr>
            <a:spLocks noChangeArrowheads="1" noChangeShapeType="1" noTextEdit="1"/>
          </p:cNvSpPr>
          <p:nvPr/>
        </p:nvSpPr>
        <p:spPr bwMode="auto">
          <a:xfrm>
            <a:off x="365760" y="4114800"/>
            <a:ext cx="10241280" cy="2057400"/>
          </a:xfrm>
          <a:prstGeom prst="rect">
            <a:avLst/>
          </a:prstGeom>
        </p:spPr>
        <p:txBody>
          <a:bodyPr wrap="none" fromWordArt="1">
            <a:prstTxWarp prst="textTriangleInverted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Times New Roman"/>
                <a:cs typeface="Times New Roman"/>
              </a:rPr>
              <a:t>CHÚC CÁC EM  CHĂM NGOAN,HỌC GIỎI!</a:t>
            </a:r>
          </a:p>
        </p:txBody>
      </p:sp>
      <p:pic>
        <p:nvPicPr>
          <p:cNvPr id="34820" name="Picture 4" descr="hoa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9121" y="3008313"/>
            <a:ext cx="2640330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hoa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0881" y="3008313"/>
            <a:ext cx="2640330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 descr="hoa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7361" y="3008313"/>
            <a:ext cx="2640330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DBB80C-9148-4C93-88FE-D4F993469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900" y="0"/>
            <a:ext cx="10287000" cy="6858000"/>
          </a:xfrm>
          <a:prstGeom prst="rect">
            <a:avLst/>
          </a:prstGeom>
        </p:spPr>
      </p:pic>
      <p:pic>
        <p:nvPicPr>
          <p:cNvPr id="4" name="Picture 12" descr="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577840" y="2895603"/>
            <a:ext cx="4792980" cy="1945221"/>
          </a:xfrm>
          <a:prstGeom prst="rect">
            <a:avLst/>
          </a:prstGeom>
          <a:noFill/>
          <a:ln/>
        </p:spPr>
      </p:pic>
      <p:pic>
        <p:nvPicPr>
          <p:cNvPr id="5" name="Picture 15" descr="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08960" y="4953000"/>
            <a:ext cx="3474720" cy="1752600"/>
          </a:xfrm>
          <a:prstGeom prst="rect">
            <a:avLst/>
          </a:prstGeom>
          <a:noFill/>
        </p:spPr>
      </p:pic>
      <p:pic>
        <p:nvPicPr>
          <p:cNvPr id="6" name="Picture 4" descr="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1" y="381000"/>
            <a:ext cx="4648200" cy="220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0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4960" y="457200"/>
            <a:ext cx="521208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 descr="0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320" y="2895600"/>
            <a:ext cx="4572000" cy="197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AB621B-0CAB-4A61-AF40-1AF682971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7199" y="0"/>
            <a:ext cx="1070775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02E187-E3E3-4D8A-834B-A824296796E4}"/>
              </a:ext>
            </a:extLst>
          </p:cNvPr>
          <p:cNvSpPr txBox="1"/>
          <p:nvPr/>
        </p:nvSpPr>
        <p:spPr>
          <a:xfrm>
            <a:off x="207199" y="6858000"/>
            <a:ext cx="107077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00">
                <a:hlinkClick r:id="rId3" tooltip="https://tuyetvuanh.wordpress.com/2012/09/07/tang-moi-nguoi-may-cai-hinh-lam-nen-cho-wordpress/"/>
              </a:rPr>
              <a:t>This Photo</a:t>
            </a:r>
            <a:r>
              <a:rPr lang="vi-VN" sz="900"/>
              <a:t> by Unknown Author is licensed under </a:t>
            </a:r>
            <a:r>
              <a:rPr lang="vi-VN" sz="900">
                <a:hlinkClick r:id="rId4" tooltip="https://creativecommons.org/licenses/by-nc-nd/3.0/"/>
              </a:rPr>
              <a:t>CC BY-NC-ND</a:t>
            </a:r>
            <a:endParaRPr lang="vi-VN" sz="900"/>
          </a:p>
        </p:txBody>
      </p:sp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xfrm>
            <a:off x="548640" y="914400"/>
            <a:ext cx="9875520" cy="1143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C0B9D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2800" b="1" i="0" u="sng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: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Kĩ</a:t>
            </a:r>
            <a:r>
              <a:rPr kumimoji="0" lang="en-US" sz="2800" b="1" i="0" u="sng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sng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thuật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1C0B9D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 noGrp="1"/>
          </p:cNvSpPr>
          <p:nvPr>
            <p:ph idx="1"/>
          </p:nvPr>
        </p:nvSpPr>
        <p:spPr>
          <a:xfrm>
            <a:off x="-365760" y="2362200"/>
            <a:ext cx="11430000" cy="12954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Bài:Điều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0" y="0"/>
            <a:ext cx="10972800" cy="6858000"/>
            <a:chOff x="8" y="0"/>
            <a:chExt cx="5760" cy="4320"/>
          </a:xfrm>
        </p:grpSpPr>
        <p:pic>
          <p:nvPicPr>
            <p:cNvPr id="8" name="Picture 6" descr="GRANS02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GRANS02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1" name="Picture 9" descr="BD21325_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0" descr="BD21325_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11" descr="BD21325_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12" descr="BD21325_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C76067-877B-4F71-A25C-CAAFF0840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457200"/>
            <a:ext cx="10424160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334" y="5486400"/>
            <a:ext cx="8800186" cy="914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None/>
            </a:pP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?   </a:t>
            </a:r>
          </a:p>
        </p:txBody>
      </p:sp>
      <p:pic>
        <p:nvPicPr>
          <p:cNvPr id="4" name="Picture 2" descr="Untitled-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4800"/>
            <a:ext cx="10607040" cy="48768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E7C7A5-80B5-4342-8A68-55517D2D0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9321" y="0"/>
            <a:ext cx="10274157" cy="685800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822960" y="1143000"/>
            <a:ext cx="9509760" cy="1371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en-US" sz="2800" b="1" dirty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            1.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800" b="1" dirty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            2.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b="1" dirty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            3.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2800" b="1" dirty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            4.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2800" b="1" dirty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            5.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800" b="1" dirty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en-US" sz="2800" b="1" dirty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en-US" sz="2800" b="1" dirty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en-US" sz="2800" b="1" dirty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en-US" sz="2800" b="1" dirty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rgbClr val="2509F5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E03574-A6E7-4491-9692-0DABD2909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9321" y="0"/>
            <a:ext cx="102741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762000"/>
            <a:ext cx="8997696" cy="114300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err="1">
                <a:ln/>
                <a:solidFill>
                  <a:schemeClr val="accent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b="1" dirty="0">
                <a:ln/>
                <a:solidFill>
                  <a:schemeClr val="accent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/>
                <a:solidFill>
                  <a:schemeClr val="accent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b="1" dirty="0">
                <a:ln/>
                <a:solidFill>
                  <a:schemeClr val="accent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/>
                <a:solidFill>
                  <a:schemeClr val="accent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>
                <a:ln/>
                <a:solidFill>
                  <a:schemeClr val="accent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894" y="2819400"/>
            <a:ext cx="9165946" cy="1905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274638"/>
            <a:ext cx="9440266" cy="94456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9348826" cy="2667000"/>
          </a:xfrm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buFontTx/>
              <a:buChar char="-"/>
            </a:pP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buFontTx/>
              <a:buChar char="-"/>
            </a:pP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54480" y="3733800"/>
            <a:ext cx="9348826" cy="2667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509F5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Mỗi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loại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đều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phát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triển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tốt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nhiệt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thích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hợp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509F5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ss Sen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9280" y="1828800"/>
            <a:ext cx="5029200" cy="2895600"/>
          </a:xfrm>
          <a:prstGeom prst="rect">
            <a:avLst/>
          </a:prstGeom>
          <a:ln w="38100" cap="sq">
            <a:solidFill>
              <a:srgbClr val="2509F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Miss Sen\Desktop\11094039-d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" y="1866900"/>
            <a:ext cx="5143500" cy="2857500"/>
          </a:xfrm>
          <a:prstGeom prst="rect">
            <a:avLst/>
          </a:prstGeom>
          <a:ln w="38100" cap="sq">
            <a:solidFill>
              <a:srgbClr val="2509F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188720" y="762002"/>
            <a:ext cx="89611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 algn="just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úng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88720" y="-152400"/>
            <a:ext cx="9440266" cy="9445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Nước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371600" y="4953000"/>
            <a:ext cx="9348826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=&gt;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srgbClr val="2509F5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509F5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97280" y="5029200"/>
            <a:ext cx="9784080" cy="1905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509F5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rất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cần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thiết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đối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Cần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tưới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phù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hợp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phát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triển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509F5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</TotalTime>
  <Words>497</Words>
  <Application>Microsoft Office PowerPoint</Application>
  <PresentationFormat>Custom</PresentationFormat>
  <Paragraphs>57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Wingdings 2</vt:lpstr>
      <vt:lpstr>Chủ đề của Office</vt:lpstr>
      <vt:lpstr>PowerPoint Presentation</vt:lpstr>
      <vt:lpstr>PowerPoint Presentation</vt:lpstr>
      <vt:lpstr>PowerPoint Presentation</vt:lpstr>
      <vt:lpstr> Môn : Kĩ thuật</vt:lpstr>
      <vt:lpstr>PowerPoint Presentation</vt:lpstr>
      <vt:lpstr>PowerPoint Presentation</vt:lpstr>
      <vt:lpstr>Thảo luận nhóm 4</vt:lpstr>
      <vt:lpstr>1. Nhiệt độ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Miss Sen</dc:creator>
  <cp:lastModifiedBy>ANH</cp:lastModifiedBy>
  <cp:revision>40</cp:revision>
  <dcterms:created xsi:type="dcterms:W3CDTF">2006-08-16T00:00:00Z</dcterms:created>
  <dcterms:modified xsi:type="dcterms:W3CDTF">2020-02-09T14:17:19Z</dcterms:modified>
</cp:coreProperties>
</file>